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63A9"/>
    <a:srgbClr val="8E5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76E9E-7B91-418D-836C-CA4D139EC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1778B0-7E47-43AB-8D69-8C4591885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A0D9A5-8257-408D-8783-6FF7950F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04/09/2024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CF174-5151-426D-84C3-7991C6C0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FDCAD-7E99-4F41-9378-654D6AFE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667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BD5F5-829C-48D2-A049-80F99A9F3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326799-6F3A-4F94-9B9D-0333F9F28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6B2CE6-80FA-41EA-BC0F-1F5EBD1D7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04/09/2024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61799-5835-402B-979F-1968349F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72E6F-F2D5-412F-8AEB-94070AE1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28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B9F7BF-4C3D-43A4-A047-5BA01DCFE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2C517-64FC-438D-A938-DEED9A74D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D58102-D677-4639-B576-296B121D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04/09/2024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EE609-B1B2-4BA5-8405-5C0540CC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52DB89-08C0-4289-A87E-BDC53083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28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BF9B9-71E0-42B9-BD97-C296E702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550B7-4402-4E30-8987-81F57569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6982E7-9968-43C2-B249-015F8369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04/09/2024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06AD0-352E-45A8-9462-BD548510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98161-3027-4457-AC6E-4C3B43A7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11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0F174-5668-4A4C-BC53-3199A678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32264F-3862-42E1-BE1B-BD44C6216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53787-746C-41A9-ACBC-98789ADF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04/09/2024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A0C2F-DA05-4C13-A828-FE13C91C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A16F2-800C-4B25-998D-CCFDC8F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6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58DA7-7507-41D1-91EC-D940568F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3A324D-3288-4DD8-9667-F47572352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E630F7-E6C6-4E50-B6F7-283E269AE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CB8B3A-B44C-432C-8258-63E24227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04/09/2024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6D1380-599E-453A-9450-6209A04E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00A431-B34D-4486-91DB-5BE3CF2D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00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2A6D-3D31-4006-8C8B-B01093E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A8EBA-9D1A-46D0-AE32-4504EE94E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F1F9D8-3D9B-4CE1-AFE2-761E03BB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445CDE-F521-4CC5-9BF6-E0EA1013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6856C1D-1641-4BFC-BB7E-155185ECD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238299-96D3-44E3-AC8F-86CFCDA9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04/09/2024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43292F-BB5C-43F3-96DC-0F9A9BCF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DD3EC7-F083-4862-B704-30183AEC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03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FFE98-CA48-4F16-AC7A-E38CCC3F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3FA41F-3F7D-40AA-BDA3-45B1B214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04/09/2024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7A859-6975-4878-A335-8E219F2F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DE3371-5AD9-4EB9-8C3B-6277B71A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07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D4A755-BDAF-4930-8E10-E2EECF75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04/09/2024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240B06-9E19-46DE-8E6E-500EC63E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0754C0-103D-4901-B54A-8068CE9E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9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20BA6-C385-4EF8-AF6F-8084E6F9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C0CCF-C810-4B01-9CB0-AD7B7C76E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8A28A9-EC56-4E7C-88DB-01CD88197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75CEE-EA50-41BD-9CCE-A29118D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04/09/2024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747CDC-37F5-4D75-B3C5-C39D2204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AD4E8-18BA-44E8-A8B9-5D857C9D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51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51277-4922-46C4-9705-D4DDA28E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F06D16-CC2C-417C-ABEC-7E3FB9B19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6D3D2A-50CA-450D-A63C-F756C32CB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10C656-3826-4F3E-BBC6-4AAC17C2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04/09/2024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11A243-CB64-4F04-AB7F-8F96580B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9303E8-64BE-4FBA-89E2-17CC5984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15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5BA781-9139-47B5-AAC1-2CDEEA16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AB033-FE5B-48BA-9C74-8A379C89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C1BF29-A315-4DB1-82AC-42B632526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256BF-3271-46A5-8D0E-82E0BAF706EB}" type="datetimeFigureOut">
              <a:rPr lang="es-MX" smtClean="0"/>
              <a:t>04/09/2024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C413F-99AF-4D86-AF22-40CF7FAE1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F20FDA-008C-42FB-B5A5-5F7AC1263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26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CF4FF-5A61-4994-B56B-E96B1C190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182" y="513958"/>
            <a:ext cx="4654809" cy="837821"/>
          </a:xfrm>
        </p:spPr>
        <p:txBody>
          <a:bodyPr>
            <a:normAutofit/>
          </a:bodyPr>
          <a:lstStyle/>
          <a:p>
            <a:r>
              <a:rPr lang="es-MX" sz="4400" dirty="0">
                <a:solidFill>
                  <a:srgbClr val="8E5E97"/>
                </a:solidFill>
                <a:latin typeface="Arial Rounded MT Bold" panose="020F0704030504030204" pitchFamily="34" charset="0"/>
              </a:rPr>
              <a:t>Nota informativa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0E1BB-03A2-44AA-A652-2AF1AA20A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410" y="2413990"/>
            <a:ext cx="7165026" cy="32446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3200" dirty="0"/>
              <a:t>Se informa a la ciudadanía que durante el mes de </a:t>
            </a:r>
            <a:r>
              <a:rPr lang="es-MX" sz="3200" b="1" dirty="0">
                <a:solidFill>
                  <a:srgbClr val="A963A9"/>
                </a:solidFill>
              </a:rPr>
              <a:t>Agosto </a:t>
            </a:r>
            <a:r>
              <a:rPr lang="es-MX" sz="3200" dirty="0"/>
              <a:t>de 2024, no se ratificaron convenios de colaboración con entidades del sector público o privado.</a:t>
            </a:r>
            <a:endParaRPr lang="es-ES" sz="32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55309F-3BC4-4CA1-BAE6-D79DF562B6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07" y="395066"/>
            <a:ext cx="2563840" cy="8833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8361A71-1A2D-4334-ACE6-36E4D4A3AEC1}"/>
              </a:ext>
            </a:extLst>
          </p:cNvPr>
          <p:cNvSpPr/>
          <p:nvPr/>
        </p:nvSpPr>
        <p:spPr>
          <a:xfrm>
            <a:off x="8439765" y="4226845"/>
            <a:ext cx="345905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Art. 21, </a:t>
            </a:r>
            <a:r>
              <a:rPr lang="es-ES" sz="2400" dirty="0" err="1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fracc.</a:t>
            </a:r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 IX.</a:t>
            </a:r>
          </a:p>
          <a:p>
            <a:pPr algn="ctr"/>
            <a:r>
              <a:rPr lang="es-MX" sz="2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Convenios de colaboración.</a:t>
            </a:r>
            <a:endParaRPr lang="es-MX" sz="1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endParaRPr lang="es-E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E05AF6-5B47-4132-A83C-D83B9863912B}"/>
              </a:ext>
            </a:extLst>
          </p:cNvPr>
          <p:cNvSpPr/>
          <p:nvPr/>
        </p:nvSpPr>
        <p:spPr>
          <a:xfrm>
            <a:off x="8444345" y="3814855"/>
            <a:ext cx="3459056" cy="239364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C4A1D9E6-CB80-4C66-82F2-625050035EA8}"/>
              </a:ext>
            </a:extLst>
          </p:cNvPr>
          <p:cNvGrpSpPr/>
          <p:nvPr/>
        </p:nvGrpSpPr>
        <p:grpSpPr>
          <a:xfrm>
            <a:off x="4969565" y="242035"/>
            <a:ext cx="2932777" cy="1047197"/>
            <a:chOff x="7820286" y="994753"/>
            <a:chExt cx="3951804" cy="1114602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B21A75E5-C720-4CFB-93F9-137DF5241278}"/>
                </a:ext>
              </a:extLst>
            </p:cNvPr>
            <p:cNvSpPr/>
            <p:nvPr/>
          </p:nvSpPr>
          <p:spPr>
            <a:xfrm>
              <a:off x="7820286" y="994753"/>
              <a:ext cx="3462802" cy="4913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31/agosto/2024</a:t>
              </a: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50A5863D-B274-490B-B9D8-E05F5AEB94AD}"/>
                </a:ext>
              </a:extLst>
            </p:cNvPr>
            <p:cNvSpPr/>
            <p:nvPr/>
          </p:nvSpPr>
          <p:spPr>
            <a:xfrm>
              <a:off x="7820286" y="1421422"/>
              <a:ext cx="3951804" cy="6879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002060"/>
                  </a:solidFill>
                </a:rPr>
                <a:t>Mtro. Gerardo Blanco Guerra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Secretario Ejecutivo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0493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1453</TotalTime>
  <Words>68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Nota informativa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Nota informativa</dc:title>
  <dc:creator>iec</dc:creator>
  <cp:lastModifiedBy>Javier Mayo Meza</cp:lastModifiedBy>
  <cp:revision>41</cp:revision>
  <dcterms:created xsi:type="dcterms:W3CDTF">2018-06-12T17:38:37Z</dcterms:created>
  <dcterms:modified xsi:type="dcterms:W3CDTF">2024-09-04T21:14:14Z</dcterms:modified>
</cp:coreProperties>
</file>